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934944" ContentType="image/jpeg"/>
  <Default Extension="170709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37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c5c390cf61.08934944"/>
  <Relationship Id="rId3" Type="http://schemas.openxmlformats.org/officeDocument/2006/relationships/image" Target="../media/logo_673a0c5c5d11612.170709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: Ischaemic Stroke, Major Bleeding and All-cause Mortality" descr="Figure 3: Ischaemic Stroke, Major Bleeding and All-cause Mortali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530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la ABe, Pope MTB, Leo M, Sharp AJ, Tsoi V, Paisey J, Curzen N, Betts T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Ischaemic Stroke, Major Bleeding and All-cause Mortali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2024-11-17T15:31:40Z</dcterms:created>
  <dcterms:modified xsi:type="dcterms:W3CDTF">2024-11-17T15:31:40Z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