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485136" ContentType="image/jpeg"/>
  <Default Extension="752244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1a1930b91.49485136"/>
  <Relationship Id="rId3" Type="http://schemas.openxmlformats.org/officeDocument/2006/relationships/image" Target="../media/logo_673a121a33e8b12.752244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Transient Ischaemic Attack, Minor Bleeding Rate and Intracranial Haemorrhage" descr="Figure 4: Transient Ischaemic Attack, Minor Bleeding Rate and Intracranial Haemorrh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 ABe, Pope MTB, Leo M, Sharp AJ, Tsoi V, Paisey J, Curzen N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ransient Ischaemic Attack, Minor Bleeding Rate and Intracranial Haemorrh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2024-11-17T15:56:10Z</dcterms:created>
  <dcterms:modified xsi:type="dcterms:W3CDTF">2024-11-17T15:56:10Z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