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255623" ContentType="image/png"/>
  <Default Extension="069648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e7e1b12771.62255623"/>
  <Relationship Id="rId3" Type="http://schemas.openxmlformats.org/officeDocument/2006/relationships/image" Target="../media/logo_673a0e7e3649d32.069648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Guideline-recommended Times for Reperfusion Women and Men With ST-Elevation MI" descr="Guideline-recommended Times for Reperfusion Women and Men With ST-Elevation 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38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mbola A, Blanco BGD, Kunadian V, Vogel B, Chieffo A, Vidal M, Ratcovich H, Botti G, Wilkinson C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-recommended Times for Reperfusion Women and Men With ST-Elevation 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2024-11-17T15:40:46Z</dcterms:created>
  <dcterms:modified xsi:type="dcterms:W3CDTF">2024-11-17T15:40:46Z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