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826587" ContentType="image/png"/>
  <Default Extension="453066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2bbbb22231.52826587"/>
  <Relationship Id="rId3" Type="http://schemas.openxmlformats.org/officeDocument/2006/relationships/image" Target="../media/logo_673a12bbccab292.453066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81475"/>
          <a:chOff x="9525" y="9525"/>
          <a:chExt cx="9229725" cy="4181475"/>
        </a:xfrm>
      </p:grpSpPr>
      <p:pic>
        <p:nvPicPr>
          <p:cNvPr id="1" name="Sex Differences in Percutaneous Coronary Intervention Outcomes in Patients with Angina" descr="Sex Differences in Percutaneous Coronary Intervention Outcomes in Patients with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3419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mbola A, Blanco BGD, Kunadian V, Vogel B, Chieffo A, Vidal M, Ratcovich H, Botti G, Wilkinson C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x Differences in Percutaneous Coronary Intervention Outcomes in Patients with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2024-11-17T15:58:51Z</dcterms:created>
  <dcterms:modified xsi:type="dcterms:W3CDTF">2024-11-17T15:58:51Z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