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354586" ContentType="image/png"/>
  <Default Extension="334417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d348396261.39354586"/>
  <Relationship Id="rId3" Type="http://schemas.openxmlformats.org/officeDocument/2006/relationships/image" Target="../media/logo_673a0d349d22582.334417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67475"/>
          <a:chOff x="9525" y="9525"/>
          <a:chExt cx="9229725" cy="6467475"/>
        </a:xfrm>
      </p:grpSpPr>
      <p:pic>
        <p:nvPicPr>
          <p:cNvPr id="1" name="Studies Investigating Sex Differences in Outcome After Percutaneous Coronary Intervention for Stable Coronary Disease" descr="Studies Investigating Sex Differences in Outcome After Percutaneous Coronary Intervention for Stable Coronar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600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mbola A, Blanco BGD, Kunadian V, Vogel B, Chieffo A, Vidal M, Ratcovich H, Botti G, Wilkinson C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Investigating Sex Differences in Outcome After Percutaneous Coronary Intervention for Stable Coronar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2024-11-17T15:35:16Z</dcterms:created>
  <dcterms:modified xsi:type="dcterms:W3CDTF">2024-11-17T15:35:16Z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