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064872" ContentType="image/png"/>
  <Default Extension="831334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4e363b531.21064872"/>
  <Relationship Id="rId3" Type="http://schemas.openxmlformats.org/officeDocument/2006/relationships/image" Target="../media/logo_673a0b4e4bf6a22.831334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Coronary Angiograms Showing DES Treatment of an Ostial Left Main Lesion in a Female Patient" descr="Coronary Angiograms Showing DES Treatment of an Ostial Left Main Lesion in a Female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mbola A, Blanco BGD, Kunadian V, Vogel B, Chieffo A, Vidal M, Ratcovich H, Botti G, Wilkinson C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ngiograms Showing DES Treatment of an Ostial Left Main Lesion in a Female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2024-11-17T15:27:10Z</dcterms:created>
  <dcterms:modified xsi:type="dcterms:W3CDTF">2024-11-17T15:27:10Z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