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1064872" ContentType="image/png"/>
  <Default Extension="8313340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7350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0b4e363b531.21064872"/>
  <Relationship Id="rId3" Type="http://schemas.openxmlformats.org/officeDocument/2006/relationships/image" Target="../media/logo_673a0b4e4bf6a22.8313340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619750"/>
          <a:chOff x="9525" y="9525"/>
          <a:chExt cx="9229725" cy="5619750"/>
        </a:xfrm>
      </p:grpSpPr>
      <p:pic>
        <p:nvPicPr>
          <p:cNvPr id="1" name="Coronary Angiograms Showing DES Treatment of an Ostial Left Main Lesion in a Female Patient" descr="Coronary Angiograms Showing DES Treatment of an Ostial Left Main Lesion in a Female Patien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05325" cy="48577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ambola A, Blanco BGD, Kunadian V, Vogel B, Chieffo A, Vidal M, Ratcovich H, Botti G, Wilkinson C, Mehran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ronary Angiograms Showing DES Treatment of an Ostial Left Main Lesion in a Female Patien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3;18:e0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2.2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">
  <a:themeElements>
    <a:clrScheme name="Theme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2024-11-17T15:27:10Z</dcterms:created>
  <dcterms:modified xsi:type="dcterms:W3CDTF">2024-11-17T15:27:10Z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