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0357735" ContentType="image/png"/>
  <Default Extension="0415745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745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0f7cc28b111.60357735"/>
  <Relationship Id="rId3" Type="http://schemas.openxmlformats.org/officeDocument/2006/relationships/image" Target="../media/logo_673a0f7cd71fc92.0415745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257800"/>
          <a:chOff x="9525" y="9525"/>
          <a:chExt cx="9229725" cy="5257800"/>
        </a:xfrm>
      </p:grpSpPr>
      <p:pic>
        <p:nvPicPr>
          <p:cNvPr id="1" name="Summary of Sham-controlled Renal Denervation Trials and Real-world Evidence to Date" descr="Summary of Sham-controlled Renal Denervation Trials and Real-world Evidence to Dat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4958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chmider R, Burnier M, East C, Tsioufis K, Delaney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ummary of Sham-controlled Renal Denervation Trials and Real-world Evidence to Dat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3;18:e0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2.3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5">
  <a:themeElements>
    <a:clrScheme name="Theme5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2024-11-17T15:45:00Z</dcterms:created>
  <dcterms:modified xsi:type="dcterms:W3CDTF">2024-11-17T15:45:00Z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