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357735" ContentType="image/png"/>
  <Default Extension="04157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7cc28b111.60357735"/>
  <Relationship Id="rId3" Type="http://schemas.openxmlformats.org/officeDocument/2006/relationships/image" Target="../media/logo_673a0f7cd71fc92.04157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Summary of Sham-controlled Renal Denervation Trials and Real-world Evidence to Date" descr="Summary of Sham-controlled Renal Denervation Trials and Real-world Evidence to D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ider R, Burnier M, East C, Tsioufis K, Delane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ham-controlled Renal Denervation Trials and Real-world Evidence to D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2024-11-17T15:45:00Z</dcterms:created>
  <dcterms:modified xsi:type="dcterms:W3CDTF">2024-11-17T15:45:00Z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