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464876" ContentType="image/png"/>
  <Default Extension="511809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e44b184941.54464876"/>
  <Relationship Id="rId3" Type="http://schemas.openxmlformats.org/officeDocument/2006/relationships/image" Target="../media/logo_673a0e44c554982.511809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72025"/>
          <a:chOff x="9525" y="9525"/>
          <a:chExt cx="9229725" cy="4772025"/>
        </a:xfrm>
      </p:grpSpPr>
      <p:pic>
        <p:nvPicPr>
          <p:cNvPr id="1" name="Considerations in Patient Selection to Predict a Better Response to Renal Denervation" descr="Considerations in Patient Selection to Predict a Better Response to Renal Dener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10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ider R, Burnier M, East C, Tsioufis K, Delaney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siderations in Patient Selection to Predict a Better Response to Renal Dener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2024-11-17T15:39:48Z</dcterms:created>
  <dcterms:modified xsi:type="dcterms:W3CDTF">2024-11-17T15:39:48Z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