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658169" ContentType="image/png"/>
  <Default Extension="170234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6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fe434c3b61.45658169"/>
  <Relationship Id="rId3" Type="http://schemas.openxmlformats.org/officeDocument/2006/relationships/image" Target="../media/logo_673a0fe44730c92.170234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53000"/>
          <a:chOff x="9525" y="9525"/>
          <a:chExt cx="9229725" cy="4953000"/>
        </a:xfrm>
      </p:grpSpPr>
      <p:pic>
        <p:nvPicPr>
          <p:cNvPr id="1" name="Selection Criteria for Renal Denervation" descr="Selection Criteria for Renal Denerv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91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mider R, Burnier M, East C, Tsioufis K, Delaney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lection Criteria for Renal Denerv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2024-11-17T15:46:44Z</dcterms:created>
  <dcterms:modified xsi:type="dcterms:W3CDTF">2024-11-17T15:46:44Z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