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658169" ContentType="image/png"/>
  <Default Extension="170234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e434c3b61.45658169"/>
  <Relationship Id="rId3" Type="http://schemas.openxmlformats.org/officeDocument/2006/relationships/image" Target="../media/logo_673a0fe44730c92.170234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Selection Criteria for Renal Denervation" descr="Selection Criteria for Renal Dener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ion Criteria for Renal Dener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2024-11-17T15:46:44Z</dcterms:created>
  <dcterms:modified xsi:type="dcterms:W3CDTF">2024-11-17T15:46:44Z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