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407695" ContentType="image/png"/>
  <Default Extension="879897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2573ba4a31.81407695"/>
  <Relationship Id="rId3" Type="http://schemas.openxmlformats.org/officeDocument/2006/relationships/image" Target="../media/logo_673a12574d45a42.879897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38500"/>
          <a:chOff x="9525" y="9525"/>
          <a:chExt cx="9229725" cy="3238500"/>
        </a:xfrm>
      </p:grpSpPr>
      <p:pic>
        <p:nvPicPr>
          <p:cNvPr id="1" name="General Principles for Patient Selection" descr="General Principles for Patient Sel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76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mider R, Burnier M, East C, Tsioufis K, Delaney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eral Principles for Patient Sel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2024-11-17T15:57:11Z</dcterms:created>
  <dcterms:modified xsi:type="dcterms:W3CDTF">2024-11-17T15:57:11Z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