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35013" ContentType="image/png"/>
  <Default Extension="00725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e386f6911.57235013"/>
  <Relationship Id="rId3" Type="http://schemas.openxmlformats.org/officeDocument/2006/relationships/image" Target="../media/logo_673a0fe39855622.00725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67075"/>
          <a:chOff x="9525" y="9525"/>
          <a:chExt cx="9229725" cy="3267075"/>
        </a:xfrm>
      </p:grpSpPr>
      <p:pic>
        <p:nvPicPr>
          <p:cNvPr id="1" name="Taking Home or Office-based Blood Pressure Readings" descr="Taking Home or Office-based Blood Pressure Rea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505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ing Home or Office-based Blood Pressure Rea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2024-11-17T15:46:43Z</dcterms:created>
  <dcterms:modified xsi:type="dcterms:W3CDTF">2024-11-17T15:46:43Z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