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23713" ContentType="image/png"/>
  <Default Extension="395484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9fd04cd11.39923713"/>
  <Relationship Id="rId3" Type="http://schemas.openxmlformats.org/officeDocument/2006/relationships/image" Target="../media/logo_673a119fdd8db62.395484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00300"/>
          <a:chOff x="9525" y="9525"/>
          <a:chExt cx="9229725" cy="2400300"/>
        </a:xfrm>
      </p:grpSpPr>
      <p:pic>
        <p:nvPicPr>
          <p:cNvPr id="1" name="Comparison of Blood Pressure Targets Across Major Hypertension Guidelines" descr="Comparison of Blood Pressure Targets Across Major Hypertension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3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Blood Pressure Targets Across Major Hypertension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2024-11-17T15:54:07Z</dcterms:created>
  <dcterms:modified xsi:type="dcterms:W3CDTF">2024-11-17T15:54:07Z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