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7031408" ContentType="image/png"/>
  <Default Extension="8642958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436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0eafe25bf01.07031408"/>
  <Relationship Id="rId3" Type="http://schemas.openxmlformats.org/officeDocument/2006/relationships/image" Target="../media/logo_673a0eb00887f42.8642958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905250"/>
          <a:chOff x="9525" y="9525"/>
          <a:chExt cx="9229725" cy="3905250"/>
        </a:xfrm>
      </p:grpSpPr>
      <p:pic>
        <p:nvPicPr>
          <p:cNvPr id="1" name="Methods of Quantifying Coronary Microvascular Dysfunction and Corresponding Indices" descr="Methods of Quantifying Coronary Microvascular Dysfunction and Corresponding Indi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1432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awaz S, Khan S, Simpson R, Clesham G, Cook CM, Davies JR, Karamasis GV, Keeble T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ethods of Quantifying Coronary Microvascular Dysfunction and Corresponding Indic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0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3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2024-11-17T15:41:36Z</dcterms:created>
  <dcterms:modified xsi:type="dcterms:W3CDTF">2024-11-17T15:41:36Z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