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88918" ContentType="image/png"/>
  <Default Extension="979938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8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d93ae21031.38788918"/>
  <Relationship Id="rId3" Type="http://schemas.openxmlformats.org/officeDocument/2006/relationships/image" Target="../media/logo_673a1d93c65c242.979938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77075"/>
          <a:chOff x="9525" y="9525"/>
          <a:chExt cx="9229725" cy="7077075"/>
        </a:xfrm>
      </p:grpSpPr>
      <p:pic>
        <p:nvPicPr>
          <p:cNvPr id="1" name="Catheterisation Laboratory Indices of Microcirculatory Function" descr="Catheterisation Laboratory Indices of Microcirculatory 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315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waz S, Khan S, Simpson R, Clesham G, Cook CM, Davies JR, Karamasis GV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theterisation Laboratory Indices of Microcirculatory 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2024-11-17T16:45:07Z</dcterms:created>
  <dcterms:modified xsi:type="dcterms:W3CDTF">2024-11-17T16:45:07Z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