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97645" ContentType="image/png"/>
  <Default Extension="883349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7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a6133c5641.09497645"/>
  <Relationship Id="rId3" Type="http://schemas.openxmlformats.org/officeDocument/2006/relationships/image" Target="../media/logo_673a1a614941f82.883349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81625"/>
          <a:chOff x="9525" y="9525"/>
          <a:chExt cx="9229725" cy="5381625"/>
        </a:xfrm>
      </p:grpSpPr>
      <p:pic>
        <p:nvPicPr>
          <p:cNvPr id="1" name="Invasive Physiological Traces During Bolus Thermodilution" descr="Invasive Physiological Traces During Bolus Thermodil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19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waz S, Khan S, Simpson R, Clesham G, Cook CM, Davies JR, Karamasis GV, Keeble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vasive Physiological Traces During Bolus Thermodil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2024-11-17T16:31:29Z</dcterms:created>
  <dcterms:modified xsi:type="dcterms:W3CDTF">2024-11-17T16:31:29Z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