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537501" ContentType="image/png"/>
  <Default Extension="799710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307ea1f521.52537501"/>
  <Relationship Id="rId3" Type="http://schemas.openxmlformats.org/officeDocument/2006/relationships/image" Target="../media/logo_673a13080c29642.799710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Quantitative Flow Ratio Analysis at Rest and Hyperaemia" descr="Quantitative Flow Ratio Analysis at Rest and Hyper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90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waz S, Khan S, Simpson R, Clesham G, Cook CM, Davies JR, Karamasis GV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antitative Flow Ratio Analysis at Rest and Hyper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2024-11-17T16:00:08Z</dcterms:created>
  <dcterms:modified xsi:type="dcterms:W3CDTF">2024-11-17T16:00:08Z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