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860178" ContentType="image/jpeg"/>
  <Default Extension="411376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7d803cd51.44860178"/>
  <Relationship Id="rId3" Type="http://schemas.openxmlformats.org/officeDocument/2006/relationships/image" Target="../media/logo_673a117d98c2312.411376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477125"/>
          <a:chOff x="9525" y="9525"/>
          <a:chExt cx="9229725" cy="7477125"/>
        </a:xfrm>
      </p:grpSpPr>
      <p:pic>
        <p:nvPicPr>
          <p:cNvPr id="1" name="Baseline Characteristics for Patients Undergoing TAVR at the United Arab Emirates Study Centre in Comparison with Those Enrolled in Quartile 1 Hospitalsin the US" descr="Baseline Characteristics for Patients Undergoing TAVR at the United Arab Emirates Study Centre in Comparison with Those Enrolled in Quartile 1 Hospitalsin the 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610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dris A, Manla Y, Badarin FA, Hasan K, Hashmani S, Traina M, Khiati D, Khalouf A, Zouhbi AE, Tuzcu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for Patients Undergoing TAVR at the United Arab Emirates Study Centre in Comparison with Those Enrolled in Quartile 1 Hospitalsin the 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2024-11-17T15:53:33Z</dcterms:created>
  <dcterms:modified xsi:type="dcterms:W3CDTF">2024-11-17T15:53:33Z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