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676870" ContentType="image/jpeg"/>
  <Default Extension="273103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1f574ef41.20676870"/>
  <Relationship Id="rId3" Type="http://schemas.openxmlformats.org/officeDocument/2006/relationships/image" Target="../media/logo_673a171f6cd1522.273103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Figure 1: Baseline Characteristics for Patients Undergoing TAVR at the United Arab Emirates Study Centre in Comparison with Those Enrolled in Quartile 1 Hospitalsin the US" descr="Figure 1: Baseline Characteristics for Patients Undergoing TAVR at the United Arab Emirates Study Centre in Comparison with Those Enrolled in Quartile 1 Hospitalsin the 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dris A, Manla Y, Badarin FA, Hasan K, Hashmani S, Traina M, Khiati D, Khalouf A, Zouhbi AE, Tuzcu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Baseline Characteristics for Patients Undergoing TAVR at the United Arab Emirates Study Centre in Comparison with Those Enrolled in Quartile 1 Hospitalsin the 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2024-11-17T16:17:35Z</dcterms:created>
  <dcterms:modified xsi:type="dcterms:W3CDTF">2024-11-17T16:17:35Z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