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676870" ContentType="image/jpeg"/>
  <Default Extension="273103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65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71f574ef41.20676870"/>
  <Relationship Id="rId3" Type="http://schemas.openxmlformats.org/officeDocument/2006/relationships/image" Target="../media/logo_673a171f6cd1522.273103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33925"/>
          <a:chOff x="9525" y="9525"/>
          <a:chExt cx="9229725" cy="4733925"/>
        </a:xfrm>
      </p:grpSpPr>
      <p:pic>
        <p:nvPicPr>
          <p:cNvPr id="1" name="Figure 1: Baseline Characteristics for Patients Undergoing TAVR at the United Arab Emirates Study Centre in Comparison with Those Enrolled in Quartile 1 Hospitalsin the US" descr="Figure 1: Baseline Characteristics for Patients Undergoing TAVR at the United Arab Emirates Study Centre in Comparison with Those Enrolled in Quartile 1 Hospitalsin the U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867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dris A, Manla Y, Badarin FA, Hasan K, Hashmani S, Traina M, Khiati D, Khalouf A, Zouhbi AE, Tuzcu E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Baseline Characteristics for Patients Undergoing TAVR at the United Arab Emirates Study Centre in Comparison with Those Enrolled in Quartile 1 Hospitalsin the 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2024-11-17T16:17:35Z</dcterms:created>
  <dcterms:modified xsi:type="dcterms:W3CDTF">2024-11-17T16:17:35Z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