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59276" ContentType="image/jpeg"/>
  <Default Extension="194336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be8e5d611.03759276"/>
  <Relationship Id="rId3" Type="http://schemas.openxmlformats.org/officeDocument/2006/relationships/image" Target="../media/logo_673a0ebea1e6922.194336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Comparison of TAVR Experience Between Low-volume Hospitals in US and Selected Sites in the Gulf Region" descr="Comparison of TAVR Experience Between Low-volume Hospitals in US and Selected Sites in the Gulf Reg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dris A, Manla Y, Badarin FA, Hasan K, Hashmani S, Traina M, Khiati D, Khalouf A, Zouhbi AE, Tuzcu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TAVR Experience Between Low-volume Hospitals in US and Selected Sites in the Gulf Reg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2024-11-17T15:41:50Z</dcterms:created>
  <dcterms:modified xsi:type="dcterms:W3CDTF">2024-11-17T15:41:50Z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