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268062" ContentType="image/png"/>
  <Default Extension="433981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7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017377fd71.17268062"/>
  <Relationship Id="rId3" Type="http://schemas.openxmlformats.org/officeDocument/2006/relationships/image" Target="../media/logo_673a10174a57862.433981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linical Characteristics of Underweight Adults Versus Normal Weight Central Obesity in NNHES II, 2008" descr="Clinical Characteristics of Underweight Adults Versus Normal Weight Central Obesity in NNHES II, 200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71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ledano BRF, Vilela G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Characteristics of Underweight Adults Versus Normal Weight Central Obesity in NNHES II, 200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2024-11-17T15:47:35Z</dcterms:created>
  <dcterms:modified xsi:type="dcterms:W3CDTF">2024-11-17T15:47:35Z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