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778952" ContentType="image/png"/>
  <Default Extension="362669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84cf63371.15778952"/>
  <Relationship Id="rId3" Type="http://schemas.openxmlformats.org/officeDocument/2006/relationships/image" Target="../media/logo_673a0c84e1f7192.362669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34100"/>
          <a:chOff x="9525" y="9525"/>
          <a:chExt cx="9229725" cy="6134100"/>
        </a:xfrm>
      </p:grpSpPr>
      <p:pic>
        <p:nvPicPr>
          <p:cNvPr id="1" name="Univariate Analysis of Cardiovascular Risk and Diseases Among Underweight Adults Versus Normal Weight Central Obesity in NNHES II, 2008" descr="Univariate Analysis of Cardiovascular Risk and Diseases Among Underweight Adults Versus Normal Weight Central Obesity in NNHES II, 20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24375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Vilela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variate Analysis of Cardiovascular Risk and Diseases Among Underweight Adults Versus Normal Weight Central Obesity in NNHES II, 200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2024-11-17T15:32:20Z</dcterms:created>
  <dcterms:modified xsi:type="dcterms:W3CDTF">2024-11-17T15:32:20Z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