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5778952" ContentType="image/png"/>
  <Default Extension="3626697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381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0c84cf63371.15778952"/>
  <Relationship Id="rId3" Type="http://schemas.openxmlformats.org/officeDocument/2006/relationships/image" Target="../media/logo_673a0c84e1f7192.3626697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134100"/>
          <a:chOff x="9525" y="9525"/>
          <a:chExt cx="9229725" cy="6134100"/>
        </a:xfrm>
      </p:grpSpPr>
      <p:pic>
        <p:nvPicPr>
          <p:cNvPr id="1" name="Univariate Analysis of Cardiovascular Risk and Diseases Among Underweight Adults Versus Normal Weight Central Obesity in NNHES II, 2008" descr="Univariate Analysis of Cardiovascular Risk and Diseases Among Underweight Adults Versus Normal Weight Central Obesity in NNHES II, 200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4524375" cy="5267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ledano BRF, Vilela GC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Univariate Analysis of Cardiovascular Risk and Diseases Among Underweight Adults Versus Normal Weight Central Obesity in NNHES II, 2008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03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08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2024-11-17T15:32:20Z</dcterms:created>
  <dcterms:modified xsi:type="dcterms:W3CDTF">2024-11-17T15:32:20Z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