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467044" ContentType="image/png"/>
  <Default Extension="298560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36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bd34250031.61467044"/>
  <Relationship Id="rId3" Type="http://schemas.openxmlformats.org/officeDocument/2006/relationships/image" Target="../media/logo_673a0bd35242232.298560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24550"/>
          <a:chOff x="9525" y="9525"/>
          <a:chExt cx="9229725" cy="5924550"/>
        </a:xfrm>
      </p:grpSpPr>
      <p:pic>
        <p:nvPicPr>
          <p:cNvPr id="1" name="Interaction of Sex and Cardiovascular Risk and Diseases Among Underweight Adults in NNHES II, 2008" descr="Interaction of Sex and Cardiovascular Risk and Diseases Among Underweight Adults in NNHES II, 200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5162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ledano BRF, Vilela G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eraction of Sex and Cardiovascular Risk and Diseases Among Underweight Adults in NNHES II, 2008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3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2024-11-17T15:29:23Z</dcterms:created>
  <dcterms:modified xsi:type="dcterms:W3CDTF">2024-11-17T15:29:23Z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