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1467044" ContentType="image/png"/>
  <Default Extension="2985607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7363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0bd34250031.61467044"/>
  <Relationship Id="rId3" Type="http://schemas.openxmlformats.org/officeDocument/2006/relationships/image" Target="../media/logo_673a0bd35242232.2985607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924550"/>
          <a:chOff x="9525" y="9525"/>
          <a:chExt cx="9229725" cy="5924550"/>
        </a:xfrm>
      </p:grpSpPr>
      <p:pic>
        <p:nvPicPr>
          <p:cNvPr id="1" name="Interaction of Sex and Cardiovascular Risk and Diseases Among Underweight Adults in NNHES II, 2008" descr="Interaction of Sex and Cardiovascular Risk and Diseases Among Underweight Adults in NNHES II, 200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05325" cy="51625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oledano BRF, Vilela G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Interaction of Sex and Cardiovascular Risk and Diseases Among Underweight Adults in NNHES II, 2008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;2:e03.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2.0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0">
  <a:themeElements>
    <a:clrScheme name="Theme7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2024-11-17T15:29:23Z</dcterms:created>
  <dcterms:modified xsi:type="dcterms:W3CDTF">2024-11-17T15:29:23Z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