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240479" ContentType="image/png"/>
  <Default Extension="280987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4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f29d344b21.06240479"/>
  <Relationship Id="rId3" Type="http://schemas.openxmlformats.org/officeDocument/2006/relationships/image" Target="../media/logo_673a0f29e2e7592.280987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Interaction of Age and Cardiovascular Risk and Diseases Among Underweight Adults Versus Normal Weight Central Obesity in NNHES II, 2008" descr="Interaction of Age and Cardiovascular Risk and Diseases Among Underweight Adults Versus Normal Weight Central Obesity in NNHES II, 20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476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ledano BRF, Vilela G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eraction of Age and Cardiovascular Risk and Diseases Among Underweight Adults Versus Normal Weight Central Obesity in NNHES II, 2008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2024-11-17T15:43:37Z</dcterms:created>
  <dcterms:modified xsi:type="dcterms:W3CDTF">2024-11-17T15:43:37Z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