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693244" ContentType="image/png"/>
  <Default Extension="300749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3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ad99be5851.33693244"/>
  <Relationship Id="rId3" Type="http://schemas.openxmlformats.org/officeDocument/2006/relationships/image" Target="../media/logo_673a0ad9a026702.300749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9525"/>
          <a:chOff x="9525" y="9525"/>
          <a:chExt cx="9229725" cy="3819525"/>
        </a:xfrm>
      </p:grpSpPr>
      <p:pic>
        <p:nvPicPr>
          <p:cNvPr id="1" name="Central Illustration: AF Detection in Asian Patients with Ischaemic Stroke" descr="Central Illustration: AF Detection in Asian Patients with Ischaemic Strok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57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o DHP, Fong AYY, Almahmeed 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ntral Illustration: AF Detection in Asian Patients with Ischaemic Strok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2024-11-17T15:25:13Z</dcterms:created>
  <dcterms:modified xsi:type="dcterms:W3CDTF">2024-11-17T15:25:13Z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