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148359" ContentType="image/png"/>
  <Default Extension="122754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7ec126801.51148359"/>
  <Relationship Id="rId3" Type="http://schemas.openxmlformats.org/officeDocument/2006/relationships/image" Target="../media/logo_673a0b7ecd76262.122754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Search Strategy and Inclusion Criteria for the Literature Search" descr="Search Strategy and Inclusion Criteria for the Literature Sear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o DHP, Fong AYY, Almahmeed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arch Strategy and Inclusion Criteria for the Literature Sear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2024-11-17T15:27:58Z</dcterms:created>
  <dcterms:modified xsi:type="dcterms:W3CDTF">2024-11-17T15:27:58Z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