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1669687" ContentType="image/png"/>
  <Default Extension="9907334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7673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17eb8e35271.11669687"/>
  <Relationship Id="rId3" Type="http://schemas.openxmlformats.org/officeDocument/2006/relationships/image" Target="../media/logo_673a17eb9ccb252.9907334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Cardiac Monitoring Modalities for Identification of AF in the Stroke Population" descr="Cardiac Monitoring Modalities for Identification of AF in the Stroke Popul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0289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oo DHP, Fong AYY, Almahmeed W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rdiac Monitoring Modalities for Identification of AF in the Stroke Popul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0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1.3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2">
  <a:themeElements>
    <a:clrScheme name="Theme2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2024-11-17T16:20:59Z</dcterms:created>
  <dcterms:modified xsi:type="dcterms:W3CDTF">2024-11-17T16:20:59Z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