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669687" ContentType="image/png"/>
  <Default Extension="990733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eb8e35271.11669687"/>
  <Relationship Id="rId3" Type="http://schemas.openxmlformats.org/officeDocument/2006/relationships/image" Target="../media/logo_673a17eb9ccb252.990733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rdiac Monitoring Modalities for Identification of AF in the Stroke Population" descr="Cardiac Monitoring Modalities for Identification of AF in the Stroke Pop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28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o DHP, Fong AYY, Almahmeed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onitoring Modalities for Identification of AF in the Stroke Pop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2024-11-17T16:20:59Z</dcterms:created>
  <dcterms:modified xsi:type="dcterms:W3CDTF">2024-11-17T16:20:59Z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