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915269" ContentType="image/png"/>
  <Default Extension="851826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0d6a4d0a71.82915269"/>
  <Relationship Id="rId3" Type="http://schemas.openxmlformats.org/officeDocument/2006/relationships/image" Target="../media/logo_673a10d6bb3fb62.851826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Baseline Characteristics of Patients with Ischaemic Stroke in Asian Studies" descr="Baseline Characteristics of Patients with Ischaemic Stroke in Asian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o DHP, Fong AYY, Almahmeed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Patients with Ischaemic Stroke in Asian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2024-11-17T15:50:46Z</dcterms:created>
  <dcterms:modified xsi:type="dcterms:W3CDTF">2024-11-17T15:50:46Z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