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462368" ContentType="image/png"/>
  <Default Extension="487272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3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e95c12af61.91462368"/>
  <Relationship Id="rId3" Type="http://schemas.openxmlformats.org/officeDocument/2006/relationships/image" Target="../media/logo_673a0e95d0f0942.487272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52875"/>
          <a:chOff x="9525" y="9525"/>
          <a:chExt cx="9229725" cy="3952875"/>
        </a:xfrm>
      </p:grpSpPr>
      <p:pic>
        <p:nvPicPr>
          <p:cNvPr id="1" name="Thrombolysis in MI Grading for Thrombus Burden" descr="Thrombolysis in MI Grading for Thrombus Burd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3190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sui K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rombolysis in MI Grading for Thrombus Burd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2024-11-17T15:41:09Z</dcterms:created>
  <dcterms:modified xsi:type="dcterms:W3CDTF">2024-11-17T15:41:09Z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