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976876" ContentType="image/png"/>
  <Default Extension="074265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36e068d681.95976876"/>
  <Relationship Id="rId3" Type="http://schemas.openxmlformats.org/officeDocument/2006/relationships/image" Target="../media/logo_6739f36e14c5042.074265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71850"/>
          <a:chOff x="9525" y="9525"/>
          <a:chExt cx="9229725" cy="3371850"/>
        </a:xfrm>
      </p:grpSpPr>
      <p:pic>
        <p:nvPicPr>
          <p:cNvPr id="1" name="Angiographic Features Indicative of High Thrombus Burden" descr="Angiographic Features Indicative of High Thrombus Burd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2609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ui K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iographic Features Indicative of High Thrombus Burd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2024-11-17T13:45:18Z</dcterms:created>
  <dcterms:modified xsi:type="dcterms:W3CDTF">2024-11-17T13:45:18Z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