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265525" ContentType="image/png"/>
  <Default Extension="777323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3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31f1412021.62265525"/>
  <Relationship Id="rId3" Type="http://schemas.openxmlformats.org/officeDocument/2006/relationships/image" Target="../media/logo_6739f31f30dd312.777323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90875"/>
          <a:chOff x="9525" y="9525"/>
          <a:chExt cx="9229725" cy="3190875"/>
        </a:xfrm>
      </p:grpSpPr>
      <p:pic>
        <p:nvPicPr>
          <p:cNvPr id="1" name="Randomised Trials on the Use of Intracoronary Thrombolytics" descr="Randomised Trials on the Use of Intracoronary Thromboly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28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ui K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Trials on the Use of Intracoronary Thromboly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2024-11-17T13:43:59Z</dcterms:created>
  <dcterms:modified xsi:type="dcterms:W3CDTF">2024-11-17T13:43:59Z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