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513140" ContentType="image/png"/>
  <Default Extension="682847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4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fdc26f9a41.13513140"/>
  <Relationship Id="rId3" Type="http://schemas.openxmlformats.org/officeDocument/2006/relationships/image" Target="../media/logo_6739efdc2f4e942.682847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oposed Algorithm for Thrombus Management During Primary Percutaneous Coronary Intervention" descr="Proposed Algorithm for Thrombus Management During Primary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314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ui K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Algorithm for Thrombus Management During Primary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2024-11-17T13:30:04Z</dcterms:created>
  <dcterms:modified xsi:type="dcterms:W3CDTF">2024-11-17T13:30:04Z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