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268609" ContentType="image/png"/>
  <Default Extension="870607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1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e972e7d461.88268609"/>
  <Relationship Id="rId3" Type="http://schemas.openxmlformats.org/officeDocument/2006/relationships/image" Target="../media/logo_6739ee97448f022.870607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48225"/>
          <a:chOff x="9525" y="9525"/>
          <a:chExt cx="9229725" cy="4848225"/>
        </a:xfrm>
      </p:grpSpPr>
      <p:pic>
        <p:nvPicPr>
          <p:cNvPr id="1" name="Mechanisms of Myocardial Ischaemia and Landmark Clinical Trials" descr="Mechanisms of Myocardial Ischaemia and Landmark Clinical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4086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do S, Takahashi J, Shiroto T, Yasuda S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s of Myocardial Ischaemia and Landmark Clinical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5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2024-11-17T13:24:39Z</dcterms:created>
  <dcterms:modified xsi:type="dcterms:W3CDTF">2024-11-17T13:24:39Z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