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992445" ContentType="image/png"/>
  <Default Extension="461743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533a71d01.78992445"/>
  <Relationship Id="rId3" Type="http://schemas.openxmlformats.org/officeDocument/2006/relationships/image" Target="../media/logo_6739ef5350b2302.461743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Vessel Size-dependent Contribution of Endothelium-derived Relaxing Factors and Mechanisms of Coronary Microvascular Dysfunction" descr="Vessel Size-dependent Contribution of Endothelium-derived Relaxing Factors and Mechanisms of Coronary Microvas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do S, Takahashi J, Shiroto T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sel Size-dependent Contribution of Endothelium-derived Relaxing Factors and Mechanisms of Coronary Microvas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2024-11-17T13:27:47Z</dcterms:created>
  <dcterms:modified xsi:type="dcterms:W3CDTF">2024-11-17T13:27:47Z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