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503786" ContentType="image/png"/>
  <Default Extension="108205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08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0cec6ef871.16503786"/>
  <Relationship Id="rId3" Type="http://schemas.openxmlformats.org/officeDocument/2006/relationships/image" Target="../media/logo_673a00cedeb0732.108205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33875"/>
          <a:chOff x="9525" y="9525"/>
          <a:chExt cx="9229725" cy="4333875"/>
        </a:xfrm>
      </p:grpSpPr>
      <p:pic>
        <p:nvPicPr>
          <p:cNvPr id="1" name="Number of Publications per Year: Supervised, Unsupervised and Reinforcement Machine Learning Styles" descr="Number of Publications per Year: Supervised, Unsupervised and Reinforcement Machine Learning Styl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3571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effler SE, Trayanova 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umber of Publications per Year: Supervised, Unsupervised and Reinforcement Machine Learning Sty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2024-11-17T14:42:22Z</dcterms:created>
  <dcterms:modified xsi:type="dcterms:W3CDTF">2024-11-17T14:42:22Z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