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354060" ContentType="image/png"/>
  <Default Extension="296925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2c9749281.49354060"/>
  <Relationship Id="rId3" Type="http://schemas.openxmlformats.org/officeDocument/2006/relationships/image" Target="../media/logo_6739f02cadf9d42.296925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Supervised Machine Learning Models" descr="Supervised Machine Learning Mod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effler SE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ervised Machine Learning Mod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2024-11-17T13:31:24Z</dcterms:created>
  <dcterms:modified xsi:type="dcterms:W3CDTF">2024-11-17T13:31:24Z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