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354060" ContentType="image/png"/>
  <Default Extension="296925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5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02c9749281.49354060"/>
  <Relationship Id="rId3" Type="http://schemas.openxmlformats.org/officeDocument/2006/relationships/image" Target="../media/logo_6739f02cadf9d42.296925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38875"/>
          <a:chOff x="9525" y="9525"/>
          <a:chExt cx="9229725" cy="6238875"/>
        </a:xfrm>
      </p:grpSpPr>
      <p:pic>
        <p:nvPicPr>
          <p:cNvPr id="1" name="Supervised Machine Learning Models" descr="Supervised Machine Learning Mode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476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effler SE, Trayanova 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pervised Machine Learning Mode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2024-11-17T13:31:24Z</dcterms:created>
  <dcterms:modified xsi:type="dcterms:W3CDTF">2024-11-17T13:31:24Z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