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020476" ContentType="image/png"/>
  <Default Extension="435298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59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dfbb989e11.35020476"/>
  <Relationship Id="rId3" Type="http://schemas.openxmlformats.org/officeDocument/2006/relationships/image" Target="../media/logo_6739edfbd3df002.435298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Binary Classification Split" descr="Binary Classification Spl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effler SE, Trayanova 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nary Classification Spl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2024-11-17T13:22:03Z</dcterms:created>
  <dcterms:modified xsi:type="dcterms:W3CDTF">2024-11-17T13:22:03Z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