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5020476" ContentType="image/png"/>
  <Default Extension="4352980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59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edfbb989e11.35020476"/>
  <Relationship Id="rId3" Type="http://schemas.openxmlformats.org/officeDocument/2006/relationships/image" Target="../media/logo_6739edfbd3df002.4352980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72225"/>
          <a:chOff x="9525" y="9525"/>
          <a:chExt cx="9229725" cy="6372225"/>
        </a:xfrm>
      </p:grpSpPr>
      <p:pic>
        <p:nvPicPr>
          <p:cNvPr id="1" name="Binary Classification Split" descr="Binary Classification Spli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5610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effler SE, Trayanova N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inary Classification Spli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4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2024-11-17T13:22:03Z</dcterms:created>
  <dcterms:modified xsi:type="dcterms:W3CDTF">2024-11-17T13:22:03Z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