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914356" ContentType="image/png"/>
  <Default Extension="387616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13e3406881.53914356"/>
  <Relationship Id="rId3" Type="http://schemas.openxmlformats.org/officeDocument/2006/relationships/image" Target="../media/logo_6739f13e4abf652.387616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72150"/>
          <a:chOff x="9525" y="9525"/>
          <a:chExt cx="9229725" cy="5772150"/>
        </a:xfrm>
      </p:grpSpPr>
      <p:pic>
        <p:nvPicPr>
          <p:cNvPr id="1" name="Random Forest Model" descr="Random Forest Mod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effler SE, Trayanova 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 Forest Mod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2024-11-17T13:35:58Z</dcterms:created>
  <dcterms:modified xsi:type="dcterms:W3CDTF">2024-11-17T13:35:58Z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