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8353938" ContentType="image/png"/>
  <Default Extension="532476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68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1750e98f21.78353938"/>
  <Relationship Id="rId3" Type="http://schemas.openxmlformats.org/officeDocument/2006/relationships/image" Target="../media/logo_6739f1751ebbf42.532476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29300"/>
          <a:chOff x="9525" y="9525"/>
          <a:chExt cx="9229725" cy="5829300"/>
        </a:xfrm>
      </p:grpSpPr>
      <p:pic>
        <p:nvPicPr>
          <p:cNvPr id="1" name="Unsupervised Machine Learning Models" descr="Unsupervised Machine Learning Mode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00575" cy="5067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effler SE, Trayanova 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nsupervised Machine Learning Mode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4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2024-11-17T13:36:53Z</dcterms:created>
  <dcterms:modified xsi:type="dcterms:W3CDTF">2024-11-17T13:36:53Z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