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807887" ContentType="image/png"/>
  <Default Extension="172065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54490f1c21.58807887"/>
  <Relationship Id="rId3" Type="http://schemas.openxmlformats.org/officeDocument/2006/relationships/image" Target="../media/logo_6739f544a609702.172065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24400"/>
          <a:chOff x="9525" y="9525"/>
          <a:chExt cx="9229725" cy="4724400"/>
        </a:xfrm>
      </p:grpSpPr>
      <p:pic>
        <p:nvPicPr>
          <p:cNvPr id="1" name="Baseline Characteristics of All Study Participants (Intention-to-Treat Population)" descr="Baseline Characteristics of All Study Participants (Intention-to-Treat Populatio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3962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tchow N, Lambrakis K, Horsfall M, Morton E, Papendick C, Blyth A, Chew D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 of All Study Participants (Intention-to-Treat Population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2024-11-17T13:53:08Z</dcterms:created>
  <dcterms:modified xsi:type="dcterms:W3CDTF">2024-11-17T13:53:08Z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