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60598" ContentType="image/png"/>
  <Default Extension="249530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6e31d2f41.67060598"/>
  <Relationship Id="rId3" Type="http://schemas.openxmlformats.org/officeDocument/2006/relationships/image" Target="../media/logo_6739f56e40b3722.249530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Balance of Baseline Characteristics of Patients Undergoing and Not Undergoing Functional Testing Following Inverse Probability Weighted Propensity Matching" descr="Balance of Baseline Characteristics of Patients Undergoing and Not Undergoing Functional Testing Following Inverse Probability Weighted Propensity Match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1485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tchow N, Lambrakis K, Horsfall M, Morton E, Papendick C, Blyth A, Chew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ance of Baseline Characteristics of Patients Undergoing and Not Undergoing Functional Testing Following Inverse Probability Weighted Propensity Match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2024-11-17T13:53:50Z</dcterms:created>
  <dcterms:modified xsi:type="dcterms:W3CDTF">2024-11-17T13:53:50Z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