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060598" ContentType="image/png"/>
  <Default Extension="2495308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79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56e31d2f41.67060598"/>
  <Relationship Id="rId3" Type="http://schemas.openxmlformats.org/officeDocument/2006/relationships/image" Target="../media/logo_6739f56e40b3722.2495308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19700"/>
          <a:chOff x="9525" y="9525"/>
          <a:chExt cx="9229725" cy="5219700"/>
        </a:xfrm>
      </p:grpSpPr>
      <p:pic>
        <p:nvPicPr>
          <p:cNvPr id="1" name="Balance of Baseline Characteristics of Patients Undergoing and Not Undergoing Functional Testing Following Inverse Probability Weighted Propensity Matching" descr="Balance of Baseline Characteristics of Patients Undergoing and Not Undergoing Functional Testing Following Inverse Probability Weighted Propensity Match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514850" cy="4352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ttchow N, Lambrakis K, Horsfall M, Morton E, Papendick C, Blyth A, Chew D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lance of Baseline Characteristics of Patients Undergoing and Not Undergoing Functional Testing Following Inverse Probability Weighted Propensity Match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2024-11-17T13:53:50Z</dcterms:created>
  <dcterms:modified xsi:type="dcterms:W3CDTF">2024-11-17T13:53:50Z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