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487032" ContentType="image/png"/>
  <Default Extension="567112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7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4c4233de81.84487032"/>
  <Relationship Id="rId3" Type="http://schemas.openxmlformats.org/officeDocument/2006/relationships/image" Target="../media/logo_6739f4c435fab82.567112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38750"/>
          <a:chOff x="9525" y="9525"/>
          <a:chExt cx="9229725" cy="5238750"/>
        </a:xfrm>
      </p:grpSpPr>
      <p:pic>
        <p:nvPicPr>
          <p:cNvPr id="1" name="Population Density of Patients Undergoing and Not Undergoing Functional Testing Following Propensity Score Inverse Probability Weighing" descr="Population Density of Patients Undergoing and Not Undergoing Functional Testing Following Propensity Score Inverse Probability Weigh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33900" cy="4371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tchow N, Lambrakis K, Horsfall M, Morton E, Papendick C, Blyth A, Chew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pulation Density of Patients Undergoing and Not Undergoing Functional Testing Following Propensity Score Inverse Probability Weigh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2024-11-17T13:51:00Z</dcterms:created>
  <dcterms:modified xsi:type="dcterms:W3CDTF">2024-11-17T13:51:00Z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