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2025085" ContentType="image/png"/>
  <Default Extension="0562136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70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1f617f8171.12025085"/>
  <Relationship Id="rId3" Type="http://schemas.openxmlformats.org/officeDocument/2006/relationships/image" Target="../media/logo_6739f1f62633852.0562136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809875"/>
          <a:chOff x="9525" y="9525"/>
          <a:chExt cx="9229725" cy="2809875"/>
        </a:xfrm>
      </p:grpSpPr>
      <p:pic>
        <p:nvPicPr>
          <p:cNvPr id="1" name="Outcomes at 30 Days" descr="Outcomes at 30 Day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86275" cy="2047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attchow N, Lambrakis K, Horsfall M, Morton E, Papendick C, Blyth A, Chew D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utcomes at 30 Day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2024-11-17T13:39:02Z</dcterms:created>
  <dcterms:modified xsi:type="dcterms:W3CDTF">2024-11-17T13:39:02Z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