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874613" ContentType="image/png"/>
  <Default Extension="677710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57816fd31.19874613"/>
  <Relationship Id="rId3" Type="http://schemas.openxmlformats.org/officeDocument/2006/relationships/image" Target="../media/logo_6739f0579866702.677710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47975"/>
          <a:chOff x="9525" y="9525"/>
          <a:chExt cx="9229725" cy="2847975"/>
        </a:xfrm>
      </p:grpSpPr>
      <p:pic>
        <p:nvPicPr>
          <p:cNvPr id="1" name="Interaction Between Troponin Level, Functional Testing and Death or MI at 30 Days" descr="Interaction Between Troponin Level, Functional Testing and Death or MI at 30 D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2085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tchow N, Lambrakis K, Horsfall M, Morton E, Papendick C, Blyth A, Chew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action Between Troponin Level, Functional Testing and Death or MI at 30 D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2024-11-17T13:32:07Z</dcterms:created>
  <dcterms:modified xsi:type="dcterms:W3CDTF">2024-11-17T13:32:07Z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