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0996770" ContentType="image/png"/>
  <Default Extension="727344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07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0b503ac611.60996770"/>
  <Relationship Id="rId3" Type="http://schemas.openxmlformats.org/officeDocument/2006/relationships/image" Target="../media/logo_673a00b51997a62.727344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Baseline Demographics, Comorbidities and Aetiology of Heart Failure" descr="Baseline Demographics, Comorbidities and Aetiology of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2047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ulong MA, Quah WJ, Ong SH, Sabian IS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 Demographics, Comorbidities and Aetiology of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2024-11-17T14:41:57Z</dcterms:created>
  <dcterms:modified xsi:type="dcterms:W3CDTF">2024-11-17T14:41:57Z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