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470805" ContentType="image/png"/>
  <Default Extension="810142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dcdca01341.25470805"/>
  <Relationship Id="rId3" Type="http://schemas.openxmlformats.org/officeDocument/2006/relationships/image" Target="../media/logo_6739edcddbf4782.810142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Baseline Demographics, Comorbidities and Aetiology of Heart Failure" descr="Baseline Demographics, Comorbidities and Aetiology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86275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Demographics, Comorbidities and Aetiology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2024-11-17T13:21:17Z</dcterms:created>
  <dcterms:modified xsi:type="dcterms:W3CDTF">2024-11-17T13:21:17Z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