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470805" ContentType="image/png"/>
  <Default Extension="810142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59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dcdca01341.25470805"/>
  <Relationship Id="rId3" Type="http://schemas.openxmlformats.org/officeDocument/2006/relationships/image" Target="../media/logo_6739edcddbf4782.810142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24400"/>
          <a:chOff x="9525" y="9525"/>
          <a:chExt cx="9229725" cy="4724400"/>
        </a:xfrm>
      </p:grpSpPr>
      <p:pic>
        <p:nvPicPr>
          <p:cNvPr id="1" name="Baseline Demographics, Comorbidities and Aetiology of Heart Failure" descr="Baseline Demographics, Comorbidities and Aetiology of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486275" cy="3838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Koh HB, Sulong MA, Quah WJ, Ong SH, Sabian IS, Jaafar J, Devi ST, Chan JAW, Rahim AAA, Teoh CK, Mohd Ghaz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Demographics, Comorbidities and Aetiology of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2024-11-17T13:21:17Z</dcterms:created>
  <dcterms:modified xsi:type="dcterms:W3CDTF">2024-11-17T13:21:17Z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