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938135" ContentType="image/png"/>
  <Default Extension="564687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5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3eb56ad741.58938135"/>
  <Relationship Id="rId3" Type="http://schemas.openxmlformats.org/officeDocument/2006/relationships/image" Target="../media/logo_6739f3eb6ad7f12.564687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Vital Signs, Signs and Symptoms, and Blood Investigations on Admission and at Discharge" descr="Vital Signs, Signs and Symptoms, and Blood Investigations on Admission and at Dischar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14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ulong MA, Quah WJ, Ong SH, Sabian IS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ital Signs, Signs and Symptoms, and Blood Investigations on Admission and at Dischar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2024-11-17T13:47:23Z</dcterms:created>
  <dcterms:modified xsi:type="dcterms:W3CDTF">2024-11-17T13:47:23Z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