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8938135" ContentType="image/png"/>
  <Default Extension="5646870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75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f3eb56ad741.58938135"/>
  <Relationship Id="rId3" Type="http://schemas.openxmlformats.org/officeDocument/2006/relationships/image" Target="../media/logo_6739f3eb6ad7f12.5646870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600825"/>
          <a:chOff x="9525" y="9525"/>
          <a:chExt cx="9229725" cy="6600825"/>
        </a:xfrm>
      </p:grpSpPr>
      <p:pic>
        <p:nvPicPr>
          <p:cNvPr id="1" name="Vital Signs, Signs and Symptoms, and Blood Investigations on Admission and at Discharge" descr="Vital Signs, Signs and Symptoms, and Blood Investigations on Admission and at Dischar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45148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hariff RER, Koh HB, Sulong MA, Quah WJ, Ong SH, Sabian IS, Jaafar J, Devi ST, Chan JAW, Rahim AAA, Teoh CK, Mohd Ghazi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ital Signs, Signs and Symptoms, and Blood Investigations on Admission and at Discharg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0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4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2024-11-17T13:47:23Z</dcterms:created>
  <dcterms:modified xsi:type="dcterms:W3CDTF">2024-11-17T13:47:23Z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