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195698" ContentType="image/png"/>
  <Default Extension="6272634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670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f2452a98921.36195698"/>
  <Relationship Id="rId3" Type="http://schemas.openxmlformats.org/officeDocument/2006/relationships/image" Target="../media/logo_6739f24544e0f82.6272634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38900"/>
          <a:chOff x="9525" y="9525"/>
          <a:chExt cx="9229725" cy="6438900"/>
        </a:xfrm>
      </p:grpSpPr>
      <p:pic>
        <p:nvPicPr>
          <p:cNvPr id="1" name="Emergency Cardiac and Non-cardiac Procedures Performed During Index Acute Decompensated Heart Failure Episode and Clinical Outcomes" descr="Emergency Cardiac and Non-cardiac Procedures Performed During Index Acute Decompensated Heart Failure Episode and Clinical Outcome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54483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hariff RER, Koh HB, Sulong MA, Quah WJ, Ong SH, Sabian IS, Jaafar J, Devi ST, Chan JAW, Rahim AAA, Teoh CK, Mohd Ghazi 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mergency Cardiac and Non-cardiac Procedures Performed During Index Acute Decompensated Heart Failure Episode and Clinical Outcome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Journal of Asian Pacific Society of Cardiology 2023;2:e07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japsc.2022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2024-11-17T13:40:21Z</dcterms:created>
  <dcterms:modified xsi:type="dcterms:W3CDTF">2024-11-17T13:40:21Z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