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353575" ContentType="image/png"/>
  <Default Extension="311009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58c79d901.11353575"/>
  <Relationship Id="rId3" Type="http://schemas.openxmlformats.org/officeDocument/2006/relationships/image" Target="../media/logo_6739f058dedbc72.311009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05375"/>
          <a:chOff x="9525" y="9525"/>
          <a:chExt cx="9229725" cy="4905375"/>
        </a:xfrm>
      </p:grpSpPr>
      <p:pic>
        <p:nvPicPr>
          <p:cNvPr id="1" name="Medication Prescription on Admission and at Discharge in HFpEF and Non-HFpEF Patients" descr="Medication Prescription on Admission and at Discharge in HFpEF and Non-HFpE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ulong MA, Quah WJ, Ong SH, Sabian IS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dication Prescription on Admission and at Discharge in HFpEF and Non-HFpE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2024-11-17T13:32:08Z</dcterms:created>
  <dcterms:modified xsi:type="dcterms:W3CDTF">2024-11-17T13:32:08Z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