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846119" ContentType="image/png"/>
  <Default Extension="796672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8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145364b941.27846119"/>
  <Relationship Id="rId3" Type="http://schemas.openxmlformats.org/officeDocument/2006/relationships/image" Target="../media/logo_6739f1454562122.796672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62550"/>
          <a:chOff x="9525" y="9525"/>
          <a:chExt cx="9229725" cy="5162550"/>
        </a:xfrm>
      </p:grpSpPr>
      <p:pic>
        <p:nvPicPr>
          <p:cNvPr id="1" name="Index Acute Decompensated Heart Failure Hospitalisations in Heart Failure with Preserved Ejection Fraction and Non-heart Failure with Preserved Ejection Fraction Patients over a Decade (2009–2018)" descr="Index Acute Decompensated Heart Failure Hospitalisations in Heart Failure with Preserved Ejection Fraction and Non-heart Failure with Preserved Ejection Fraction Patients over a Decade (2009–2018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4171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iff RER, Koh HB, Sulong MA, Quah WJ, Ong SH, Sabian IS, Jaafar J, Devi ST, Chan JAW, Rahim AAA, Teoh CK, Mohd Ghaz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dex Acute Decompensated Heart Failure Hospitalisations in Heart Failure with Preserved Ejection Fraction and Non-heart Failure with Preserved Ejection Fraction Patients over a Decade (2009–2018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2024-11-17T13:36:05Z</dcterms:created>
  <dcterms:modified xsi:type="dcterms:W3CDTF">2024-11-17T13:36:05Z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