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059981" ContentType="image/png"/>
  <Default Extension="264307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250bbd7c51.27059981"/>
  <Relationship Id="rId3" Type="http://schemas.openxmlformats.org/officeDocument/2006/relationships/image" Target="../media/logo_6739f250c8af162.264307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24225"/>
          <a:chOff x="9525" y="9525"/>
          <a:chExt cx="9229725" cy="3324225"/>
        </a:xfrm>
      </p:grpSpPr>
      <p:pic>
        <p:nvPicPr>
          <p:cNvPr id="1" name="Definitions of Ultra-low Contrast Percutaneous Coronary Intervention and Contrast-induced Nephropathy" descr="Definitions of Ultra-low Contrast Percutaneous Coronary Intervention and Contrast-induced Nephr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562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 of Ultra-low Contrast Percutaneous Coronary Intervention and Contrast-induced Nephr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2024-11-17T13:40:32Z</dcterms:created>
  <dcterms:modified xsi:type="dcterms:W3CDTF">2024-11-17T13:40:32Z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